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2" autoAdjust="0"/>
    <p:restoredTop sz="93498" autoAdjust="0"/>
  </p:normalViewPr>
  <p:slideViewPr>
    <p:cSldViewPr snapToGrid="0" showGuides="1">
      <p:cViewPr varScale="1">
        <p:scale>
          <a:sx n="124" d="100"/>
          <a:sy n="124" d="100"/>
        </p:scale>
        <p:origin x="104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Minten" userId="S::20003695@pxl.be::e15178c4-9d40-4b7e-9764-ce2ec1e0e2b3" providerId="AD" clId="Web-{99257EFE-13A5-A598-AF4F-61B3EC6B459D}"/>
    <pc:docChg chg="mod">
      <pc:chgData name="Ellen Minten" userId="S::20003695@pxl.be::e15178c4-9d40-4b7e-9764-ce2ec1e0e2b3" providerId="AD" clId="Web-{99257EFE-13A5-A598-AF4F-61B3EC6B459D}" dt="2022-10-06T13:48:21.325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7-6-2023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designs</a:t>
            </a:r>
            <a:b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B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rinted </a:t>
            </a:r>
            <a:r>
              <a:rPr lang="nl-BE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board(PCB</a:t>
            </a: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B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1293"/>
            <a:ext cx="4125636" cy="1167712"/>
          </a:xfrm>
        </p:spPr>
        <p:txBody>
          <a:bodyPr/>
          <a:lstStyle/>
          <a:p>
            <a:r>
              <a:rPr lang="nl-BE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Kone Laye Aziz</a:t>
            </a:r>
            <a:endParaRPr lang="nl-BE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02323" y="1450731"/>
            <a:ext cx="11069515" cy="4054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case</a:t>
            </a:r>
            <a:endParaRPr lang="en-U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11209" y="516791"/>
            <a:ext cx="4859338" cy="39974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1846385"/>
            <a:ext cx="3780692" cy="2443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08" y="1450731"/>
            <a:ext cx="2900799" cy="2278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60" y="4220308"/>
            <a:ext cx="2773927" cy="210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08" y="3622431"/>
            <a:ext cx="3472961" cy="2527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78" y="1594235"/>
            <a:ext cx="3996151" cy="37674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09892" y="1072662"/>
            <a:ext cx="266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 physically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73643" y="1167714"/>
            <a:ext cx="5857103" cy="4757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3459" y="1822622"/>
            <a:ext cx="4108622" cy="4170405"/>
          </a:xfrm>
        </p:spPr>
        <p:txBody>
          <a:bodyPr>
            <a:normAutofit/>
          </a:bodyPr>
          <a:lstStyle/>
          <a:p>
            <a:pPr algn="just"/>
            <a:r>
              <a:rPr lang="nl-BE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SL.NO	DESCRIPTION</a:t>
            </a:r>
          </a:p>
          <a:p>
            <a:pPr marL="342900" indent="-342900" algn="just"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just"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 tools</a:t>
            </a:r>
          </a:p>
          <a:p>
            <a:pPr marL="342900" indent="-342900" algn="just"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  <a:p>
            <a:pPr marL="342900" indent="-342900" algn="just">
              <a:buFontTx/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nl-B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 schemas  </a:t>
            </a:r>
          </a:p>
          <a:p>
            <a:pPr marL="342900" indent="-342900" algn="just"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nl-BE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lain"/>
            </a:pPr>
            <a:r>
              <a:rPr lang="nl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02900" lvl="1" indent="-342900" algn="ctr">
              <a:buAutoNum type="arabicPlain"/>
            </a:pPr>
            <a:endParaRPr lang="nl-BE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nl-B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930" y="1075038"/>
            <a:ext cx="3373394" cy="679622"/>
          </a:xfrm>
        </p:spPr>
        <p:txBody>
          <a:bodyPr anchor="ctr"/>
          <a:lstStyle/>
          <a:p>
            <a:pPr algn="ctr"/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99" y="1711411"/>
            <a:ext cx="4659923" cy="44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5568" y="1268413"/>
            <a:ext cx="2329248" cy="981301"/>
          </a:xfrm>
        </p:spPr>
        <p:txBody>
          <a:bodyPr/>
          <a:lstStyle/>
          <a:p>
            <a:r>
              <a:rPr lang="nl-BE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nl-BE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178" y="1921475"/>
            <a:ext cx="9632092" cy="4102443"/>
          </a:xfrm>
        </p:spPr>
        <p:txBody>
          <a:bodyPr/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Why PCB?				Why not Breadboard?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Permanent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				Rapid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project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B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35" y="2872826"/>
            <a:ext cx="2990335" cy="1828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7209" y="2167065"/>
            <a:ext cx="1743085" cy="3129348"/>
          </a:xfrm>
          <a:prstGeom prst="rect">
            <a:avLst/>
          </a:prstGeom>
        </p:spPr>
      </p:pic>
      <p:sp>
        <p:nvSpPr>
          <p:cNvPr id="6" name="Not Equal 5"/>
          <p:cNvSpPr/>
          <p:nvPr/>
        </p:nvSpPr>
        <p:spPr>
          <a:xfrm>
            <a:off x="4677032" y="3490782"/>
            <a:ext cx="994719" cy="481914"/>
          </a:xfrm>
          <a:prstGeom prst="mathNotEqual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61735" y="562232"/>
            <a:ext cx="5690287" cy="4559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B92CDD-7608-0B49-9684-A35413B32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043" y="562232"/>
            <a:ext cx="10497065" cy="4843849"/>
          </a:xfrm>
        </p:spPr>
        <p:txBody>
          <a:bodyPr/>
          <a:lstStyle/>
          <a:p>
            <a: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The three basic variants of PCB</a:t>
            </a:r>
            <a:b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B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l-B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B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l-B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l-B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nl-BE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1735522"/>
            <a:ext cx="3411416" cy="3513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1325948"/>
            <a:ext cx="3692770" cy="2929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78" y="1925516"/>
            <a:ext cx="4009091" cy="31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77D9-B7A9-AC4E-8407-264B49DEC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886" y="325301"/>
            <a:ext cx="3540211" cy="459353"/>
          </a:xfrm>
        </p:spPr>
        <p:txBody>
          <a:bodyPr/>
          <a:lstStyle/>
          <a:p>
            <a:pPr algn="ctr"/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 Tool</a:t>
            </a:r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0EB6CB0-BCA9-CB4B-85E8-B0D368E9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605537"/>
            <a:ext cx="2637692" cy="186192"/>
          </a:xfrm>
        </p:spPr>
        <p:txBody>
          <a:bodyPr/>
          <a:lstStyle/>
          <a:p>
            <a:r>
              <a:rPr lang="en-US" sz="1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Altium</a:t>
            </a:r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Designer - PCB Design Software 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8" y="1920635"/>
            <a:ext cx="1961612" cy="1959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11" y="1791729"/>
            <a:ext cx="3895352" cy="1920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1557" y="1329301"/>
            <a:ext cx="227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Fusion360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908" y="1495168"/>
            <a:ext cx="2794171" cy="2854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6076" y="1175412"/>
            <a:ext cx="1933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JLCPPCB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88586F1F-AE88-A440-86C2-AEBB12436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574" y="1732085"/>
            <a:ext cx="8915400" cy="3636926"/>
          </a:xfrm>
        </p:spPr>
        <p:txBody>
          <a:bodyPr/>
          <a:lstStyle/>
          <a:p>
            <a:pPr marL="0" indent="0">
              <a:buNone/>
            </a:pPr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for the project.</a:t>
            </a:r>
          </a:p>
          <a:p>
            <a:pPr marL="0" indent="0">
              <a:buNone/>
            </a:pPr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some reference source.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 for improvement: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pre-purchasing components, checking availability, accurate component calculation, creating a custom library</a:t>
            </a:r>
            <a:endParaRPr lang="nl-BE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B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E4897-B1BB-0A41-93BF-A71EA7A50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424" y="295776"/>
            <a:ext cx="2620768" cy="544483"/>
          </a:xfrm>
        </p:spPr>
        <p:txBody>
          <a:bodyPr/>
          <a:lstStyle/>
          <a:p>
            <a:pPr algn="ctr"/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39" y="1732085"/>
            <a:ext cx="3586932" cy="3532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9839" y="1282502"/>
            <a:ext cx="276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Manufacture part search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8292" y="5541596"/>
            <a:ext cx="291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 is to find out the different components.</a:t>
            </a:r>
          </a:p>
        </p:txBody>
      </p:sp>
    </p:spTree>
    <p:extLst>
      <p:ext uri="{BB962C8B-B14F-4D97-AF65-F5344CB8AC3E}">
        <p14:creationId xmlns:p14="http://schemas.microsoft.com/office/powerpoint/2010/main" val="2584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F750280-02ED-7645-91E0-68378E41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590" y="1124465"/>
            <a:ext cx="10941908" cy="4646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is the five differents schema’s</a:t>
            </a:r>
            <a:endParaRPr lang="nl-BE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5A05700-7E27-4141-8C71-26BF4726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2661" y="486223"/>
            <a:ext cx="9674268" cy="472108"/>
          </a:xfrm>
        </p:spPr>
        <p:txBody>
          <a:bodyPr>
            <a:noAutofit/>
          </a:bodyPr>
          <a:lstStyle/>
          <a:p>
            <a:pPr algn="ctr"/>
            <a:r>
              <a:rPr lang="nl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PCB scheams</a:t>
            </a:r>
            <a:endParaRPr lang="nl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6791" y="2013974"/>
            <a:ext cx="21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PWU Schema (</a:t>
            </a:r>
            <a:r>
              <a:rPr lang="en-US" sz="12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Unit):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8966" y="1931596"/>
            <a:ext cx="1155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Schema: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09211" y="1977762"/>
            <a:ext cx="151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Schema: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54" y="2420895"/>
            <a:ext cx="3445939" cy="3425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0" y="2374728"/>
            <a:ext cx="3328346" cy="3656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3" y="2476671"/>
            <a:ext cx="3293909" cy="32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580767"/>
            <a:ext cx="11447463" cy="52332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Thermocouple </a:t>
            </a:r>
            <a:r>
              <a:rPr lang="en-US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142657"/>
            <a:ext cx="4434412" cy="4466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2" y="1278580"/>
            <a:ext cx="4837810" cy="43309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3226" y="773325"/>
            <a:ext cx="24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Source Schema:</a:t>
            </a:r>
          </a:p>
        </p:txBody>
      </p:sp>
    </p:spTree>
    <p:extLst>
      <p:ext uri="{BB962C8B-B14F-4D97-AF65-F5344CB8AC3E}">
        <p14:creationId xmlns:p14="http://schemas.microsoft.com/office/powerpoint/2010/main" val="425740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101635" y="1433383"/>
            <a:ext cx="7895967" cy="412914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End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38994" y="441160"/>
            <a:ext cx="6621248" cy="40592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Getting Fabrication file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8451" y="1433383"/>
            <a:ext cx="316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1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Fabricant output  Gerber file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6" y="1723484"/>
            <a:ext cx="4318686" cy="2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34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15afff-2d91-4ff2-b62c-8b69deba1cb9">
      <Terms xmlns="http://schemas.microsoft.com/office/infopath/2007/PartnerControls"/>
    </lcf76f155ced4ddcb4097134ff3c332f>
    <TaxCatchAll xmlns="2dc40555-4930-49f9-9de7-282035349440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C274D0A28B4F439698391C4432C98C" ma:contentTypeVersion="" ma:contentTypeDescription="Een nieuw document maken." ma:contentTypeScope="" ma:versionID="b5934ca6325da2b01de091b6048b1d56">
  <xsd:schema xmlns:xsd="http://www.w3.org/2001/XMLSchema" xmlns:xs="http://www.w3.org/2001/XMLSchema" xmlns:p="http://schemas.microsoft.com/office/2006/metadata/properties" xmlns:ns1="http://schemas.microsoft.com/sharepoint/v3" xmlns:ns2="2dc40555-4930-49f9-9de7-282035349440" xmlns:ns3="6d15afff-2d91-4ff2-b62c-8b69deba1cb9" targetNamespace="http://schemas.microsoft.com/office/2006/metadata/properties" ma:root="true" ma:fieldsID="322719ae65a7700cf2ac0791ce13f1ae" ns1:_="" ns2:_="" ns3:_="">
    <xsd:import namespace="http://schemas.microsoft.com/sharepoint/v3"/>
    <xsd:import namespace="2dc40555-4930-49f9-9de7-282035349440"/>
    <xsd:import namespace="6d15afff-2d91-4ff2-b62c-8b69deba1c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ae49c30-7b93-4b19-b3b5-c74f3bb22dcc}" ma:internalName="TaxCatchAll" ma:showField="CatchAllData" ma:web="2dc40555-4930-49f9-9de7-2820353494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5afff-2d91-4ff2-b62c-8b69deba1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C0A39-8E74-4A2B-8369-BE5CFA976942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sharepoint/v3"/>
    <ds:schemaRef ds:uri="6d15afff-2d91-4ff2-b62c-8b69deba1cb9"/>
    <ds:schemaRef ds:uri="2dc40555-4930-49f9-9de7-28203534944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E50D5ED-E817-4A0E-9309-24CD927306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dc40555-4930-49f9-9de7-282035349440"/>
    <ds:schemaRef ds:uri="6d15afff-2d91-4ff2-b62c-8b69deba1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C996E2-9776-46A5-9054-D7B3B4A12D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10168</TotalTime>
  <Words>173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Times New Roman</vt:lpstr>
      <vt:lpstr>Wingdings</vt:lpstr>
      <vt:lpstr>Kantoorthema</vt:lpstr>
      <vt:lpstr>Project designs printed circuit board(PCB)</vt:lpstr>
      <vt:lpstr>Table of Contents</vt:lpstr>
      <vt:lpstr>Introduction</vt:lpstr>
      <vt:lpstr>  The three basic variants of PCB     </vt:lpstr>
      <vt:lpstr>PCB Design Tool</vt:lpstr>
      <vt:lpstr>Discussion</vt:lpstr>
      <vt:lpstr>Types of PCB scheams</vt:lpstr>
      <vt:lpstr>PowerPoint Presentation</vt:lpstr>
      <vt:lpstr>Getting Fabrication file</vt:lpstr>
      <vt:lpstr>Conclusion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Layson Kone</cp:lastModifiedBy>
  <cp:revision>375</cp:revision>
  <dcterms:created xsi:type="dcterms:W3CDTF">2017-10-12T15:08:04Z</dcterms:created>
  <dcterms:modified xsi:type="dcterms:W3CDTF">2023-06-07T13:21:13Z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0x0101004CC274D0A28B4F439698391C4432C98C</vt:lpwstr>
  </property>
  <property fmtid="{D5CDD505-2E9C-101B-9397-08002B2CF9AE}" pid="3" name="MSIP_Label_f95379a6-efcb-4855-97e0-03c6be785496_Enabled">
    <vt:lpwstr>true</vt:lpwstr>
  </property>
  <property fmtid="{D5CDD505-2E9C-101B-9397-08002B2CF9AE}" pid="4" name="MSIP_Label_f95379a6-efcb-4855-97e0-03c6be785496_SetDate">
    <vt:lpwstr>2022-10-06T13:48:21Z</vt:lpwstr>
  </property>
  <property fmtid="{D5CDD505-2E9C-101B-9397-08002B2CF9AE}" pid="5" name="MSIP_Label_f95379a6-efcb-4855-97e0-03c6be785496_Method">
    <vt:lpwstr>Standard</vt:lpwstr>
  </property>
  <property fmtid="{D5CDD505-2E9C-101B-9397-08002B2CF9AE}" pid="6" name="MSIP_Label_f95379a6-efcb-4855-97e0-03c6be785496_Name">
    <vt:lpwstr>f95379a6-efcb-4855-97e0-03c6be785496</vt:lpwstr>
  </property>
  <property fmtid="{D5CDD505-2E9C-101B-9397-08002B2CF9AE}" pid="7" name="MSIP_Label_f95379a6-efcb-4855-97e0-03c6be785496_SiteId">
    <vt:lpwstr>0bff66c5-45db-46ed-8b81-87959e069b90</vt:lpwstr>
  </property>
  <property fmtid="{D5CDD505-2E9C-101B-9397-08002B2CF9AE}" pid="8" name="MSIP_Label_f95379a6-efcb-4855-97e0-03c6be785496_ActionId">
    <vt:lpwstr>9ac58568-ef32-45c2-977f-0c1fe4ba1d28</vt:lpwstr>
  </property>
  <property fmtid="{D5CDD505-2E9C-101B-9397-08002B2CF9AE}" pid="9" name="MSIP_Label_f95379a6-efcb-4855-97e0-03c6be785496_ContentBits">
    <vt:lpwstr>0</vt:lpwstr>
  </property>
  <property fmtid="{D5CDD505-2E9C-101B-9397-08002B2CF9AE}" pid="10" name="MediaServiceImageTags">
    <vt:lpwstr/>
  </property>
</Properties>
</file>